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2" y="1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33FCC-B6AD-477B-974C-1BCDEA913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7" b="20690"/>
          <a:stretch/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F0F95-4F09-4CA1-9EE5-D2E49235D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786" y="283464"/>
            <a:ext cx="9144000" cy="112740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6600" dirty="0"/>
              <a:t>BTAC Roadmap to training</a:t>
            </a:r>
          </a:p>
        </p:txBody>
      </p:sp>
      <p:sp>
        <p:nvSpPr>
          <p:cNvPr id="7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knife&#10;&#10;Description automatically generated">
            <a:extLst>
              <a:ext uri="{FF2B5EF4-FFF2-40B4-BE49-F238E27FC236}">
                <a16:creationId xmlns:a16="http://schemas.microsoft.com/office/drawing/2014/main" id="{8F4B3621-585D-466E-B37D-C64D7888D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5" y="366248"/>
            <a:ext cx="1021447" cy="847696"/>
          </a:xfrm>
          <a:prstGeom prst="rect">
            <a:avLst/>
          </a:prstGeom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8136887-1ACC-411E-9FF3-F25C6075F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19082"/>
              </p:ext>
            </p:extLst>
          </p:nvPr>
        </p:nvGraphicFramePr>
        <p:xfrm>
          <a:off x="327751" y="1321654"/>
          <a:ext cx="11696951" cy="551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312">
                  <a:extLst>
                    <a:ext uri="{9D8B030D-6E8A-4147-A177-3AD203B41FA5}">
                      <a16:colId xmlns:a16="http://schemas.microsoft.com/office/drawing/2014/main" val="2482856894"/>
                    </a:ext>
                  </a:extLst>
                </a:gridCol>
                <a:gridCol w="2142240">
                  <a:extLst>
                    <a:ext uri="{9D8B030D-6E8A-4147-A177-3AD203B41FA5}">
                      <a16:colId xmlns:a16="http://schemas.microsoft.com/office/drawing/2014/main" val="1770473113"/>
                    </a:ext>
                  </a:extLst>
                </a:gridCol>
                <a:gridCol w="2289842">
                  <a:extLst>
                    <a:ext uri="{9D8B030D-6E8A-4147-A177-3AD203B41FA5}">
                      <a16:colId xmlns:a16="http://schemas.microsoft.com/office/drawing/2014/main" val="2263544270"/>
                    </a:ext>
                  </a:extLst>
                </a:gridCol>
                <a:gridCol w="1767328">
                  <a:extLst>
                    <a:ext uri="{9D8B030D-6E8A-4147-A177-3AD203B41FA5}">
                      <a16:colId xmlns:a16="http://schemas.microsoft.com/office/drawing/2014/main" val="1579296888"/>
                    </a:ext>
                  </a:extLst>
                </a:gridCol>
                <a:gridCol w="1882588">
                  <a:extLst>
                    <a:ext uri="{9D8B030D-6E8A-4147-A177-3AD203B41FA5}">
                      <a16:colId xmlns:a16="http://schemas.microsoft.com/office/drawing/2014/main" val="3659869228"/>
                    </a:ext>
                  </a:extLst>
                </a:gridCol>
                <a:gridCol w="1905641">
                  <a:extLst>
                    <a:ext uri="{9D8B030D-6E8A-4147-A177-3AD203B41FA5}">
                      <a16:colId xmlns:a16="http://schemas.microsoft.com/office/drawing/2014/main" val="2057843694"/>
                    </a:ext>
                  </a:extLst>
                </a:gridCol>
              </a:tblGrid>
              <a:tr h="699247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Phase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Personal Skills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Group Outdoor training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Inside Training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Full Training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Full Competition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806500"/>
                  </a:ext>
                </a:extLst>
              </a:tr>
              <a:tr h="1229274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Stage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Individual Activity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Video Call training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App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Co-ordinated Group outdoor training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Socially Distanced Indoor training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Full training, with teams, pairs.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Return to the competition hall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72181"/>
                  </a:ext>
                </a:extLst>
              </a:tr>
              <a:tr h="163933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Considerations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Lockdown in place, training individually.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Using the App, video training with coaching team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Social Distancing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 Equipment Sharing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Organised Club/NGB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Outdoors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Coach Led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Groups no larger than 30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coaches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Social Distancing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 Equipment Sharing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Organised Club/NGB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Coach Led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Smaller groups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Full team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Welsh squad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International preparation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Exchanges and other equipment sharing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Close Contact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Return to local, national and international competitions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Spectators allowed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748715"/>
                  </a:ext>
                </a:extLst>
              </a:tr>
              <a:tr h="38137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March – 12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July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July ------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baseline="3000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>
                          <a:solidFill>
                            <a:schemeClr val="tx1"/>
                          </a:solidFill>
                        </a:rPr>
                        <a:t> August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TBC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388848"/>
                  </a:ext>
                </a:extLst>
              </a:tr>
              <a:tr h="678353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GOVERNMENT GUIDANCE REQUIREMENTS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Only allowed out with members of your own household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Avoid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unncessary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travel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Group organised activity allowed to take place with up to 30 people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Social Distancing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Parks reopened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Ability to train indoors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Removal of Social Distancing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Uncapped number of people allowed to meet indoors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Approval of mass gatherings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07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5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184</Words>
  <Application>Microsoft Office PowerPoint</Application>
  <PresentationFormat>Widescreen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The Hand</vt:lpstr>
      <vt:lpstr>The Serif Hand Black</vt:lpstr>
      <vt:lpstr>SketchyVTI</vt:lpstr>
      <vt:lpstr>BTAC Roadmap to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BTAC Roadmap to training</dc:title>
  <dc:creator>Jessica Shore</dc:creator>
  <cp:lastModifiedBy>Jessica Shore</cp:lastModifiedBy>
  <cp:revision>6</cp:revision>
  <dcterms:created xsi:type="dcterms:W3CDTF">2020-07-20T12:04:21Z</dcterms:created>
  <dcterms:modified xsi:type="dcterms:W3CDTF">2020-08-04T13:54:32Z</dcterms:modified>
</cp:coreProperties>
</file>