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8"/>
  </p:notesMasterIdLst>
  <p:sldIdLst>
    <p:sldId id="257" r:id="rId2"/>
    <p:sldId id="258" r:id="rId3"/>
    <p:sldId id="261" r:id="rId4"/>
    <p:sldId id="259" r:id="rId5"/>
    <p:sldId id="263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24"/>
    <p:restoredTop sz="91738"/>
  </p:normalViewPr>
  <p:slideViewPr>
    <p:cSldViewPr snapToGrid="0" snapToObjects="1">
      <p:cViewPr varScale="1">
        <p:scale>
          <a:sx n="82" d="100"/>
          <a:sy n="82" d="100"/>
        </p:scale>
        <p:origin x="17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714D0-EF88-244C-B8C7-FCA59BD32C66}" type="datetimeFigureOut">
              <a:rPr lang="en-US" smtClean="0"/>
              <a:t>7/15/20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77574-F47A-484D-BAAE-D1F56894F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38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77574-F47A-484D-BAAE-D1F56894F8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4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F7DBD-4543-7644-8B5C-B8C5C2F685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912E43-CF6F-0740-B652-53F4BB652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57F1F-37D3-CA49-992B-D3409FC24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7873-9672-A845-9DE4-8004159672C8}" type="datetimeFigureOut">
              <a:rPr lang="en-US" smtClean="0"/>
              <a:t>7/15/20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4172E-9C48-F94D-B425-8E7091661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4569D-EA04-8848-8E9F-52CA3A417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FE2D-2C14-C64F-8360-6002030F9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13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E8620-0192-4B47-96AC-B176F45B9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00BDE0-2101-4E42-AC68-64982FCE2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0AC36-0F4F-AA45-A8E9-918623329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7873-9672-A845-9DE4-8004159672C8}" type="datetimeFigureOut">
              <a:rPr lang="en-US" smtClean="0"/>
              <a:t>7/15/20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952F0-C8F1-B446-B234-A1AD450A2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2814E-5B12-7148-AEAC-3A2A6C03C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FE2D-2C14-C64F-8360-6002030F9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7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4A2A24-2B0A-F045-A49B-0C2DD2F1FF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D94E3D-0F66-1E4F-81C7-0EB07833B3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EF87C-48E7-8543-BE87-9E43D4178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7873-9672-A845-9DE4-8004159672C8}" type="datetimeFigureOut">
              <a:rPr lang="en-US" smtClean="0"/>
              <a:t>7/15/20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A45B0-E2A4-4E40-BAF5-020EFF46A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7F988-5406-8E4B-B403-FB91A3448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FE2D-2C14-C64F-8360-6002030F9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8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9C89C-C23C-434A-8492-55DF1B7CA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2B327-26E9-104A-A0B2-87826FFF1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5B7E9-4DA4-1242-8EA8-38C64376C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7873-9672-A845-9DE4-8004159672C8}" type="datetimeFigureOut">
              <a:rPr lang="en-US" smtClean="0"/>
              <a:t>7/15/20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908EA-F047-F640-AD48-525F085DC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DFC08-E699-CC47-9351-074732F37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FE2D-2C14-C64F-8360-6002030F9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52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88C74-067E-0444-9ECD-275C7C48F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3CBC4-B9C4-B341-9C82-86A983CC8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C957E-F0A8-F44E-B486-9423AFA7A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7873-9672-A845-9DE4-8004159672C8}" type="datetimeFigureOut">
              <a:rPr lang="en-US" smtClean="0"/>
              <a:t>7/15/20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188E8-8479-2A40-B9EC-6B2E2EE16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B5DDD-FA0B-B847-A829-562A01FA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FE2D-2C14-C64F-8360-6002030F9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70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71742-EB1C-884D-AD50-D20E1E685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29A33-215E-DD4D-9FDF-95E9F36FE0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D3C0C-CD6E-AB41-B8F3-7DB7A066C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AF711-AF6B-1440-848F-BA8D702F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7873-9672-A845-9DE4-8004159672C8}" type="datetimeFigureOut">
              <a:rPr lang="en-US" smtClean="0"/>
              <a:t>7/15/20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50DD6-12F0-AD47-8B6A-3B6807E97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A8BDD2-59FE-584E-9C4E-70A97484E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FE2D-2C14-C64F-8360-6002030F9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87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A5FE4-EB8D-A046-9D6E-7545F2BE3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B0EDC-9F9D-9448-BB8F-1EEE90685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FB5AA2-F299-F441-8FCC-27F079075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DBC0C5-CAB5-864E-849A-BF51533193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570C37-E95E-9544-B157-F24327C01B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17E94E-D5E6-3047-ABDB-C77F65EBE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7873-9672-A845-9DE4-8004159672C8}" type="datetimeFigureOut">
              <a:rPr lang="en-US" smtClean="0"/>
              <a:t>7/15/20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0ACF74-DB9F-EA4E-976D-62BB80FF9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69BA3-77DC-DE4F-A335-1C78B08DC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FE2D-2C14-C64F-8360-6002030F9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71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300CE-5B99-5C4E-ABFA-C282BFB0B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F3272A-8426-6945-BB33-3ACC75E59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7873-9672-A845-9DE4-8004159672C8}" type="datetimeFigureOut">
              <a:rPr lang="en-US" smtClean="0"/>
              <a:t>7/15/20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9AFF4C-12BA-C24D-BBFF-062D94C00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A0F736-A699-6143-AFB8-5F2E30665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FE2D-2C14-C64F-8360-6002030F9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75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E77AE8-AE1E-B845-8AD8-6AD9F2D4E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7873-9672-A845-9DE4-8004159672C8}" type="datetimeFigureOut">
              <a:rPr lang="en-US" smtClean="0"/>
              <a:t>7/15/20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433BA9-EE32-0B42-AD85-323FD74CB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E2520-811C-7F46-93A5-6FBA6438A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FE2D-2C14-C64F-8360-6002030F9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1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6CF12-973B-5A47-AE3E-CD6BB29AA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7027F-D51C-C046-BBCE-A40705599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4558E5-15D7-7A4A-8F56-86678159F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F3378-19C8-2C4B-B802-3C68F364A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7873-9672-A845-9DE4-8004159672C8}" type="datetimeFigureOut">
              <a:rPr lang="en-US" smtClean="0"/>
              <a:t>7/15/20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0F3FEB-9042-224D-83F4-AA539D81A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55D3D2-972B-2648-BA33-FD4972118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FE2D-2C14-C64F-8360-6002030F9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73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05686-83CE-C447-977C-812254232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4BEC53-B55A-B545-88BC-559EB9D029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BB5952-7697-E14F-AB6E-AA862B429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3B6392-9111-DB49-9DD3-22D469B97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7873-9672-A845-9DE4-8004159672C8}" type="datetimeFigureOut">
              <a:rPr lang="en-US" smtClean="0"/>
              <a:t>7/15/20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AB0525-A9DA-5542-BB78-B25317642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36B15-CF47-8D4A-8A3F-650BE93F4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FE2D-2C14-C64F-8360-6002030F9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7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206362-FECD-0245-987C-0226E0966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AD026-680E-9E46-BAFC-5E43246F7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72719-2F58-3549-9FD4-539F93142D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7873-9672-A845-9DE4-8004159672C8}" type="datetimeFigureOut">
              <a:rPr lang="en-US" smtClean="0"/>
              <a:t>7/15/20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B1233-A187-CD4D-82FB-24B110D773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C09E4-C1CD-284A-81E1-99FE1D095E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5FE2D-2C14-C64F-8360-6002030F9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0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cobalt-hr.co.u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5E359-1BF9-7642-B3FB-405E32EA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886"/>
            <a:ext cx="10515600" cy="132556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Workplace preparation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81C24-DB80-D748-83CC-A76FDC7CD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731" y="2141537"/>
            <a:ext cx="10515600" cy="4351338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Risk assessment</a:t>
            </a:r>
          </a:p>
          <a:p>
            <a:r>
              <a:rPr lang="en-US" dirty="0">
                <a:latin typeface="Century Gothic" panose="020B0502020202020204" pitchFamily="34" charset="0"/>
              </a:rPr>
              <a:t>Deep clean</a:t>
            </a:r>
          </a:p>
          <a:p>
            <a:r>
              <a:rPr lang="en-US" dirty="0">
                <a:latin typeface="Century Gothic" panose="020B0502020202020204" pitchFamily="34" charset="0"/>
              </a:rPr>
              <a:t>Personal Protective Equipment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Gloves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Anti-bacterial spray as supplement </a:t>
            </a:r>
          </a:p>
          <a:p>
            <a:pPr marL="457200" lvl="1" indent="0">
              <a:buNone/>
            </a:pPr>
            <a:r>
              <a:rPr lang="en-US" dirty="0">
                <a:latin typeface="Century Gothic" panose="020B0502020202020204" pitchFamily="34" charset="0"/>
              </a:rPr>
              <a:t>to hand washing</a:t>
            </a:r>
          </a:p>
          <a:p>
            <a:pPr lvl="1"/>
            <a:r>
              <a:rPr lang="en-US">
                <a:latin typeface="Century Gothic" panose="020B0502020202020204" pitchFamily="34" charset="0"/>
              </a:rPr>
              <a:t>Face masks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Limit meetings/visitors.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A470BB-61C2-254C-98F6-1335BEABA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222"/>
            <a:ext cx="12192000" cy="2199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BF94DE-3855-2E4C-AF1E-8C4975102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7503" y="6012793"/>
            <a:ext cx="1470461" cy="48008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3F2555D-B35F-1540-9AA8-ABE8A00E0063}"/>
              </a:ext>
            </a:extLst>
          </p:cNvPr>
          <p:cNvCxnSpPr/>
          <p:nvPr/>
        </p:nvCxnSpPr>
        <p:spPr>
          <a:xfrm>
            <a:off x="923731" y="1700449"/>
            <a:ext cx="721256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9D54457-C8F0-4E4B-AFFD-4D31C3C642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2040" y="1700449"/>
            <a:ext cx="3555253" cy="249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19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5E359-1BF9-7642-B3FB-405E32EA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886"/>
            <a:ext cx="10515600" cy="132556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Social distancing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81C24-DB80-D748-83CC-A76FDC7CD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731" y="2141537"/>
            <a:ext cx="10515600" cy="4351338"/>
          </a:xfrm>
        </p:spPr>
        <p:txBody>
          <a:bodyPr/>
          <a:lstStyle/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Two </a:t>
            </a:r>
            <a:r>
              <a:rPr lang="en-US" dirty="0" err="1">
                <a:latin typeface="Century Gothic" panose="020B0502020202020204" pitchFamily="34" charset="0"/>
              </a:rPr>
              <a:t>metres</a:t>
            </a:r>
            <a:r>
              <a:rPr lang="en-US" dirty="0">
                <a:latin typeface="Century Gothic" panose="020B0502020202020204" pitchFamily="34" charset="0"/>
              </a:rPr>
              <a:t> apart				2m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Move furniture around to create space. 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The daily commute.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Rotate working hours/days.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A470BB-61C2-254C-98F6-1335BEABA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222"/>
            <a:ext cx="12192000" cy="2199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BF94DE-3855-2E4C-AF1E-8C4975102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7503" y="6012793"/>
            <a:ext cx="1470461" cy="48008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3F2555D-B35F-1540-9AA8-ABE8A00E0063}"/>
              </a:ext>
            </a:extLst>
          </p:cNvPr>
          <p:cNvCxnSpPr/>
          <p:nvPr/>
        </p:nvCxnSpPr>
        <p:spPr>
          <a:xfrm>
            <a:off x="923731" y="1700449"/>
            <a:ext cx="721256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Left Arrow 7">
            <a:extLst>
              <a:ext uri="{FF2B5EF4-FFF2-40B4-BE49-F238E27FC236}">
                <a16:creationId xmlns:a16="http://schemas.microsoft.com/office/drawing/2014/main" id="{340C7901-2BB2-F54D-B4F6-E299AED3B3B6}"/>
              </a:ext>
            </a:extLst>
          </p:cNvPr>
          <p:cNvSpPr/>
          <p:nvPr/>
        </p:nvSpPr>
        <p:spPr>
          <a:xfrm>
            <a:off x="4535972" y="2588690"/>
            <a:ext cx="2717236" cy="4373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B2D3F717-2DFF-6D40-9040-F3A96B58610D}"/>
              </a:ext>
            </a:extLst>
          </p:cNvPr>
          <p:cNvSpPr/>
          <p:nvPr/>
        </p:nvSpPr>
        <p:spPr>
          <a:xfrm>
            <a:off x="8136294" y="2588691"/>
            <a:ext cx="2717236" cy="4373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64656E-5B47-7D45-A8C1-48ADAC38B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6294" y="3213698"/>
            <a:ext cx="3495078" cy="294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53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5E359-1BF9-7642-B3FB-405E32EA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886"/>
            <a:ext cx="10515600" cy="132556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What next?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81C24-DB80-D748-83CC-A76FDC7CD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731" y="2141537"/>
            <a:ext cx="10515600" cy="4351338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Review your strategy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Review your workforce needs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Numbers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Time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Skills</a:t>
            </a:r>
          </a:p>
          <a:p>
            <a:pPr marL="457200" lvl="1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How will you manage home working ongoing and requests for more flexibility?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A470BB-61C2-254C-98F6-1335BEABA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222"/>
            <a:ext cx="12192000" cy="2199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BF94DE-3855-2E4C-AF1E-8C4975102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7503" y="6012793"/>
            <a:ext cx="1470461" cy="48008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3F2555D-B35F-1540-9AA8-ABE8A00E0063}"/>
              </a:ext>
            </a:extLst>
          </p:cNvPr>
          <p:cNvCxnSpPr/>
          <p:nvPr/>
        </p:nvCxnSpPr>
        <p:spPr>
          <a:xfrm>
            <a:off x="923731" y="1700449"/>
            <a:ext cx="721256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2A564D9-4706-314D-8CD0-8ED60B2B3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822" y="1765661"/>
            <a:ext cx="3525681" cy="352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95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5E359-1BF9-7642-B3FB-405E32EA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886"/>
            <a:ext cx="10515600" cy="1325563"/>
          </a:xfrm>
        </p:spPr>
        <p:txBody>
          <a:bodyPr/>
          <a:lstStyle/>
          <a:p>
            <a:r>
              <a:rPr lang="en-US" dirty="0" err="1">
                <a:latin typeface="Century Gothic" panose="020B0502020202020204" pitchFamily="34" charset="0"/>
              </a:rPr>
              <a:t>Maximising</a:t>
            </a:r>
            <a:r>
              <a:rPr lang="en-US" dirty="0">
                <a:latin typeface="Century Gothic" panose="020B0502020202020204" pitchFamily="34" charset="0"/>
              </a:rPr>
              <a:t> performance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81C24-DB80-D748-83CC-A76FDC7CD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731" y="2141537"/>
            <a:ext cx="10515600" cy="4351338"/>
          </a:xfrm>
        </p:spPr>
        <p:txBody>
          <a:bodyPr/>
          <a:lstStyle/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Are you happy with your level of employee performance?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Sickness absence.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Staff turnover.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A470BB-61C2-254C-98F6-1335BEABA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222"/>
            <a:ext cx="12192000" cy="2199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BF94DE-3855-2E4C-AF1E-8C4975102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7503" y="6012793"/>
            <a:ext cx="1470461" cy="48008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3F2555D-B35F-1540-9AA8-ABE8A00E0063}"/>
              </a:ext>
            </a:extLst>
          </p:cNvPr>
          <p:cNvCxnSpPr/>
          <p:nvPr/>
        </p:nvCxnSpPr>
        <p:spPr>
          <a:xfrm>
            <a:off x="923731" y="1700449"/>
            <a:ext cx="721256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152F4A8-21DF-E34C-90C4-3F3D6A9BD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0792" y="3217665"/>
            <a:ext cx="2795128" cy="279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80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5E359-1BF9-7642-B3FB-405E32EA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886"/>
            <a:ext cx="10515600" cy="132556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Don’t forget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81C24-DB80-D748-83CC-A76FDC7CD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731" y="2141537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sz="3600" dirty="0">
                <a:latin typeface="Century Gothic" panose="020B0502020202020204" pitchFamily="34" charset="0"/>
              </a:rPr>
              <a:t>Communicate with your team members regularly, both while they are off and when they return.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A470BB-61C2-254C-98F6-1335BEABA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222"/>
            <a:ext cx="12192000" cy="2199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BF94DE-3855-2E4C-AF1E-8C4975102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7503" y="6012793"/>
            <a:ext cx="1470461" cy="48008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3F2555D-B35F-1540-9AA8-ABE8A00E0063}"/>
              </a:ext>
            </a:extLst>
          </p:cNvPr>
          <p:cNvCxnSpPr/>
          <p:nvPr/>
        </p:nvCxnSpPr>
        <p:spPr>
          <a:xfrm>
            <a:off x="923731" y="1700449"/>
            <a:ext cx="721256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969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5E359-1BF9-7642-B3FB-405E32EA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886"/>
            <a:ext cx="10515600" cy="1325563"/>
          </a:xfrm>
        </p:spPr>
        <p:txBody>
          <a:bodyPr>
            <a:normAutofit/>
          </a:bodyPr>
          <a:lstStyle/>
          <a:p>
            <a:br>
              <a:rPr lang="en-US" dirty="0">
                <a:latin typeface="Century Gothic" panose="020B0502020202020204" pitchFamily="34" charset="0"/>
              </a:rPr>
            </a:b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81C24-DB80-D748-83CC-A76FDC7CD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731" y="2141537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Thank you.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Century Gothic" panose="020B0502020202020204" pitchFamily="34" charset="0"/>
              </a:rPr>
              <a:t>Free: </a:t>
            </a:r>
          </a:p>
          <a:p>
            <a:r>
              <a:rPr lang="en-US" b="1" dirty="0">
                <a:latin typeface="Century Gothic" panose="020B0502020202020204" pitchFamily="34" charset="0"/>
              </a:rPr>
              <a:t>Covid19 health and safety risk assessment form.</a:t>
            </a:r>
          </a:p>
          <a:p>
            <a:r>
              <a:rPr lang="en-US" b="1" dirty="0">
                <a:latin typeface="Century Gothic" panose="020B0502020202020204" pitchFamily="34" charset="0"/>
              </a:rPr>
              <a:t>Return to work letter.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b="1" dirty="0"/>
              <a:t>Kerry Chown</a:t>
            </a:r>
          </a:p>
          <a:p>
            <a:pPr marL="0" indent="0">
              <a:buNone/>
            </a:pPr>
            <a:r>
              <a:rPr lang="en-US" dirty="0"/>
              <a:t>Cobalt HR </a:t>
            </a:r>
          </a:p>
          <a:p>
            <a:pPr marL="0" indent="0">
              <a:buNone/>
            </a:pPr>
            <a:r>
              <a:rPr lang="en-US" b="1" dirty="0">
                <a:hlinkClick r:id="rId2"/>
              </a:rPr>
              <a:t>Kerry@cobalt-hr.co.uk/www.cobalt-hr.co.uk</a:t>
            </a:r>
            <a:endParaRPr lang="en-US" b="1" dirty="0"/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A470BB-61C2-254C-98F6-1335BEABA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222"/>
            <a:ext cx="12192000" cy="2199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BF94DE-3855-2E4C-AF1E-8C4975102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7503" y="6012793"/>
            <a:ext cx="1470461" cy="4800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9C0B6C-88BF-3144-BEFD-1002B9E79BA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7605500" y="187697"/>
            <a:ext cx="4586500" cy="452534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3F2555D-B35F-1540-9AA8-ABE8A00E0063}"/>
              </a:ext>
            </a:extLst>
          </p:cNvPr>
          <p:cNvCxnSpPr/>
          <p:nvPr/>
        </p:nvCxnSpPr>
        <p:spPr>
          <a:xfrm>
            <a:off x="923731" y="1700449"/>
            <a:ext cx="721256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57694C1-CE03-DF40-AF23-8D1C6B491DC2}"/>
              </a:ext>
            </a:extLst>
          </p:cNvPr>
          <p:cNvSpPr txBox="1"/>
          <p:nvPr/>
        </p:nvSpPr>
        <p:spPr>
          <a:xfrm>
            <a:off x="9283485" y="-14258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84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10991</TotalTime>
  <Words>158</Words>
  <Application>Microsoft Macintosh PowerPoint</Application>
  <PresentationFormat>Widescreen</PresentationFormat>
  <Paragraphs>50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Office Theme</vt:lpstr>
      <vt:lpstr>Workplace preparation </vt:lpstr>
      <vt:lpstr>Social distancing </vt:lpstr>
      <vt:lpstr>What next? </vt:lpstr>
      <vt:lpstr>Maximising performance </vt:lpstr>
      <vt:lpstr>Don’t forget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Kerry Chown</cp:lastModifiedBy>
  <cp:revision>28</cp:revision>
  <dcterms:created xsi:type="dcterms:W3CDTF">2019-01-11T15:13:54Z</dcterms:created>
  <dcterms:modified xsi:type="dcterms:W3CDTF">2020-07-15T12:15:37Z</dcterms:modified>
</cp:coreProperties>
</file>